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82" r:id="rId5"/>
    <p:sldId id="28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1" autoAdjust="0"/>
    <p:restoredTop sz="94660"/>
  </p:normalViewPr>
  <p:slideViewPr>
    <p:cSldViewPr snapToGrid="0">
      <p:cViewPr varScale="1">
        <p:scale>
          <a:sx n="78" d="100"/>
          <a:sy n="78" d="100"/>
        </p:scale>
        <p:origin x="1248" y="2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A72C1-3B82-D966-9687-DA48234900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35973E-05DE-1927-F90C-8E6463E8F3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CFC559-908F-BF42-775B-2B2A48D56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7929C-B9BD-4B80-A127-6F09326A5E37}" type="datetimeFigureOut">
              <a:rPr lang="en-GB" smtClean="0"/>
              <a:t>06/01/2026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5D96D4-10D7-6E8B-4ECB-0112C5A7F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F7EA6D-06E3-D417-6A43-365098854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C5D0B-118B-41F6-A8F4-D9C229B101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83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AA9E7-843C-9626-92F2-A3AA84B0A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52DE7C-FDA2-3280-44F7-FC61ECA0EF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72F85A-E47F-9D2B-AB3C-658DAE976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7929C-B9BD-4B80-A127-6F09326A5E37}" type="datetimeFigureOut">
              <a:rPr lang="en-GB" smtClean="0"/>
              <a:t>06/01/2026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EEBDE4-071A-FF85-E52C-95F542D78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C27C7C-7607-7AE2-1B9E-E620E6246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C5D0B-118B-41F6-A8F4-D9C229B101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6935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010D6C-452A-8926-4399-0278030500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8EC4A1-A6FE-F8CA-446B-481BAA3F90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C3ADBA-2576-8F79-1EF8-3067E939F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7929C-B9BD-4B80-A127-6F09326A5E37}" type="datetimeFigureOut">
              <a:rPr lang="en-GB" smtClean="0"/>
              <a:t>06/01/2026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475CF3-5F33-23D3-0EFF-8AEAB5383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EF8A20-BCBA-8CAB-EFEE-3D549EAA3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C5D0B-118B-41F6-A8F4-D9C229B101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9251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9468D-C752-E26A-2711-0B85A552D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44D2A2-D67D-0656-5C1C-B4E9C55CB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216665-7084-CB60-7ECD-FB7ADE328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7929C-B9BD-4B80-A127-6F09326A5E37}" type="datetimeFigureOut">
              <a:rPr lang="en-GB" smtClean="0"/>
              <a:t>06/01/2026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EDD0C-33FE-ABB6-3723-90720211F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4B8B3C-8F33-9C93-B8A9-F0E42DCA3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C5D0B-118B-41F6-A8F4-D9C229B101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6765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4A5BB-ADA9-7B41-9979-524434C2E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C22468-4CE1-47D1-702E-F02FC1090E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A08ACF-A295-2A62-8AE0-74CAFC13A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7929C-B9BD-4B80-A127-6F09326A5E37}" type="datetimeFigureOut">
              <a:rPr lang="en-GB" smtClean="0"/>
              <a:t>06/01/2026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F898A1-51C9-533E-14D6-6F1DE7A65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458190-136A-ACDB-A68A-4ED9CB1B6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C5D0B-118B-41F6-A8F4-D9C229B101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4647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5711B-9236-AE0B-F4FE-06B7801E3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11BA0B-5C94-B4D5-1FF9-E0A1344164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675137-54C9-E7FF-4119-426B65695C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1F65D3-919E-4787-54CE-3EAB1DC4D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7929C-B9BD-4B80-A127-6F09326A5E37}" type="datetimeFigureOut">
              <a:rPr lang="en-GB" smtClean="0"/>
              <a:t>06/01/2026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A7CD55-A38E-7C69-6B56-C747AC652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471DAE-1A20-00AE-5C9E-1EB0DDBB1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C5D0B-118B-41F6-A8F4-D9C229B101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5754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86A09-2895-5995-FA94-2220456BF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6DB98D-5181-E87D-E746-C6C0828AAB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DA5BD4-7DC3-DF12-F0B2-FFB3792AF0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07790F-17F5-DE0D-DC3E-E422607A37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2906D7-FE31-4208-F884-02231E5D11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0AB44B6-8E0A-6D6E-112E-A84648AB8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7929C-B9BD-4B80-A127-6F09326A5E37}" type="datetimeFigureOut">
              <a:rPr lang="en-GB" smtClean="0"/>
              <a:t>06/01/2026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DA3297-FEBB-C50F-DADA-CDB906DD3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5B858D-CD5D-0C5A-6E75-C59C24B3D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C5D0B-118B-41F6-A8F4-D9C229B101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4223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39D14-1278-95A7-B00D-0306BAFF0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CF424D-C62F-DF66-F015-88CB0D93A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7929C-B9BD-4B80-A127-6F09326A5E37}" type="datetimeFigureOut">
              <a:rPr lang="en-GB" smtClean="0"/>
              <a:t>06/01/2026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493F42-C94B-EFB0-C215-D28A8E903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DCADC-EE49-E918-09C9-D0E3231D7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C5D0B-118B-41F6-A8F4-D9C229B101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763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D369C4-58D1-23DA-492E-15F3B5E70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7929C-B9BD-4B80-A127-6F09326A5E37}" type="datetimeFigureOut">
              <a:rPr lang="en-GB" smtClean="0"/>
              <a:t>06/01/2026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5E5669-FB52-210B-638B-6A573BBEA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BB6AAA-15C6-21CA-2BC0-F5F10C40E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C5D0B-118B-41F6-A8F4-D9C229B101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8558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3F979-9EBE-B441-B4D1-658AAF556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5D956E-209A-002B-725B-19121345A9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29B60A-30A2-E36E-0B7D-431C92C174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CA0ABA-D34A-6A43-89E3-9F3EDFBA6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7929C-B9BD-4B80-A127-6F09326A5E37}" type="datetimeFigureOut">
              <a:rPr lang="en-GB" smtClean="0"/>
              <a:t>06/01/2026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EE81F2-5628-93A0-5AEA-8709C04DE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BB2D96-D58E-1D9C-0E88-2EF9604D4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C5D0B-118B-41F6-A8F4-D9C229B101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988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1D4B6-8947-45FD-42DC-198E02FC0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4F8FEF-9509-3FF3-11DE-CCA6D94A59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A34653-2114-321F-77B7-FE4022CE27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109731-FCB6-16DB-7F6B-DAADE10CB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7929C-B9BD-4B80-A127-6F09326A5E37}" type="datetimeFigureOut">
              <a:rPr lang="en-GB" smtClean="0"/>
              <a:t>06/01/2026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F58865-6DA5-185C-8C5E-1121ABC56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656242-D238-D9C3-F139-8F99848D3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C5D0B-118B-41F6-A8F4-D9C229B101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475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1326750-C1BA-E90A-0800-04C68356A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62CC5C-93FC-5A48-DF73-3D59863E3E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E251DE-1C46-8555-AFAB-F36028BAF9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17929C-B9BD-4B80-A127-6F09326A5E37}" type="datetimeFigureOut">
              <a:rPr lang="en-GB" smtClean="0"/>
              <a:t>06/01/2026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7B9831-7BD5-FCB8-7B8D-2DB94384B2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5FD4F0-73CE-673A-E198-A915DF371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C5D0B-118B-41F6-A8F4-D9C229B1018D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2" descr="Alternate Text">
            <a:extLst>
              <a:ext uri="{FF2B5EF4-FFF2-40B4-BE49-F238E27FC236}">
                <a16:creationId xmlns:a16="http://schemas.microsoft.com/office/drawing/2014/main" id="{18D22888-BAD3-1939-C824-47878F7E034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9018" y="-122091"/>
            <a:ext cx="2169246" cy="2169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A picture containing text&#10;&#10;Description automatically generated">
            <a:extLst>
              <a:ext uri="{FF2B5EF4-FFF2-40B4-BE49-F238E27FC236}">
                <a16:creationId xmlns:a16="http://schemas.microsoft.com/office/drawing/2014/main" id="{CACEACFD-D3D3-9FF1-CB8C-088F54192ED1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77525"/>
            <a:ext cx="5717309" cy="957649"/>
          </a:xfrm>
          <a:prstGeom prst="rect">
            <a:avLst/>
          </a:prstGeom>
        </p:spPr>
      </p:pic>
      <p:pic>
        <p:nvPicPr>
          <p:cNvPr id="11" name="Picture 10" descr="Icon&#10;&#10;Description automatically generated">
            <a:extLst>
              <a:ext uri="{FF2B5EF4-FFF2-40B4-BE49-F238E27FC236}">
                <a16:creationId xmlns:a16="http://schemas.microsoft.com/office/drawing/2014/main" id="{358D061B-0681-27CF-64DE-2638E4370D52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56873" y="-1903028"/>
            <a:ext cx="9333346" cy="6596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151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CD5A3-7EF1-8037-E58B-5B037A58F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Behaviour principles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D6370E-B028-6130-D40F-ACB3ABE66D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9819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GB" dirty="0"/>
              <a:t>Every student has a right to learn in a safe, disruption free, environment where they feel valued and respected.</a:t>
            </a:r>
          </a:p>
          <a:p>
            <a:r>
              <a:rPr lang="en-GB" dirty="0"/>
              <a:t>Discrimination in any form is not tolerated.</a:t>
            </a:r>
          </a:p>
          <a:p>
            <a:r>
              <a:rPr lang="en-GB" dirty="0"/>
              <a:t>All staff and students should set an example of behavioural excellence.</a:t>
            </a:r>
          </a:p>
          <a:p>
            <a:r>
              <a:rPr lang="en-GB" dirty="0"/>
              <a:t>We will consistently reward good, positive and wanted behaviours.</a:t>
            </a:r>
          </a:p>
          <a:p>
            <a:r>
              <a:rPr lang="en-GB" dirty="0"/>
              <a:t>We will consistently issue fair and individually appropriate consequences for negative and unwanted behaviours.</a:t>
            </a:r>
          </a:p>
          <a:p>
            <a:r>
              <a:rPr lang="en-GB" dirty="0"/>
              <a:t>Student’s families must be included in behaviour outcomes to support home to school engagement.</a:t>
            </a:r>
          </a:p>
        </p:txBody>
      </p:sp>
    </p:spTree>
    <p:extLst>
      <p:ext uri="{BB962C8B-B14F-4D97-AF65-F5344CB8AC3E}">
        <p14:creationId xmlns:p14="http://schemas.microsoft.com/office/powerpoint/2010/main" val="2739539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F984E-FB5D-A163-2524-8B74F608B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Continued…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BFD316-2860-02C4-5DAE-BE0D14548B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Violence and/or threatening behaviour will not be tolerated</a:t>
            </a:r>
          </a:p>
          <a:p>
            <a:r>
              <a:rPr lang="en-GB" dirty="0"/>
              <a:t>Children need to take responsibility for their actions.</a:t>
            </a:r>
          </a:p>
          <a:p>
            <a:r>
              <a:rPr lang="en-GB" dirty="0"/>
              <a:t>We will use a trauma informed approach to behaviour management.</a:t>
            </a:r>
          </a:p>
        </p:txBody>
      </p:sp>
    </p:spTree>
    <p:extLst>
      <p:ext uri="{BB962C8B-B14F-4D97-AF65-F5344CB8AC3E}">
        <p14:creationId xmlns:p14="http://schemas.microsoft.com/office/powerpoint/2010/main" val="251778871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FDF97AFD80C84095F2B2C64CB3C997" ma:contentTypeVersion="12" ma:contentTypeDescription="Create a new document." ma:contentTypeScope="" ma:versionID="161573a692d1bb3d7bf87bfc65064d19">
  <xsd:schema xmlns:xsd="http://www.w3.org/2001/XMLSchema" xmlns:xs="http://www.w3.org/2001/XMLSchema" xmlns:p="http://schemas.microsoft.com/office/2006/metadata/properties" xmlns:ns2="53f605d1-099b-4aaa-952f-5d4fd1f11ba7" xmlns:ns3="def458f1-3458-4219-83bb-9efe56a9a45d" targetNamespace="http://schemas.microsoft.com/office/2006/metadata/properties" ma:root="true" ma:fieldsID="beb77829df14ef00b5e9302a2aecc344" ns2:_="" ns3:_="">
    <xsd:import namespace="53f605d1-099b-4aaa-952f-5d4fd1f11ba7"/>
    <xsd:import namespace="def458f1-3458-4219-83bb-9efe56a9a45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f605d1-099b-4aaa-952f-5d4fd1f11b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f458f1-3458-4219-83bb-9efe56a9a45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A30549E-D5C4-4614-8B97-72297FBBED84}">
  <ds:schemaRefs>
    <ds:schemaRef ds:uri="http://purl.org/dc/terms/"/>
    <ds:schemaRef ds:uri="53f605d1-099b-4aaa-952f-5d4fd1f11ba7"/>
    <ds:schemaRef ds:uri="http://schemas.microsoft.com/office/2006/metadata/properties"/>
    <ds:schemaRef ds:uri="http://purl.org/dc/elements/1.1/"/>
    <ds:schemaRef ds:uri="http://schemas.microsoft.com/office/2006/documentManagement/types"/>
    <ds:schemaRef ds:uri="def458f1-3458-4219-83bb-9efe56a9a45d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5B71D27-CA35-4104-8D01-506F62755BA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68699D6-5526-4148-8050-84D0CEDF19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3f605d1-099b-4aaa-952f-5d4fd1f11ba7"/>
    <ds:schemaRef ds:uri="def458f1-3458-4219-83bb-9efe56a9a4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118</Words>
  <Application>Microsoft Office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1_Office Theme</vt:lpstr>
      <vt:lpstr> Behaviour principles</vt:lpstr>
      <vt:lpstr>Continued…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Ben Stickley</dc:creator>
  <cp:lastModifiedBy>Katy Love</cp:lastModifiedBy>
  <cp:revision>2</cp:revision>
  <dcterms:created xsi:type="dcterms:W3CDTF">2024-12-04T10:53:44Z</dcterms:created>
  <dcterms:modified xsi:type="dcterms:W3CDTF">2026-01-06T08:32:51Z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0x010100A5FDF97AFD80C84095F2B2C64CB3C997</vt:lpwstr>
  </property>
</Properties>
</file>